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94660"/>
  </p:normalViewPr>
  <p:slideViewPr>
    <p:cSldViewPr>
      <p:cViewPr varScale="1">
        <p:scale>
          <a:sx n="68" d="100"/>
          <a:sy n="68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BCE3D2-4420-4502-87E4-1258E8EF8B74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2BCB169C-3074-4061-AA9C-13BE0CDEF4CC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Виртуальная реальность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93034D0-C3A0-4B60-8766-E6C1EC20E762}" type="parTrans" cxnId="{D06D7792-3A5A-4319-8DC0-0B2A5779F95E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42E1C8D-D8BF-48E8-BFD0-653BF810D296}" type="sibTrans" cxnId="{D06D7792-3A5A-4319-8DC0-0B2A5779F95E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190BCC8-564D-4F3F-8268-ABE8F58BEBB0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Мониторинг уровня владения английским языком на территории г.Казани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27EF451-E54C-4461-9D6A-92238A7589FA}" type="parTrans" cxnId="{A29EE5AE-1701-4100-B578-2FB8F89BFAFE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EF7F278-1AA5-4076-ABE1-7036E0A2131C}" type="sibTrans" cxnId="{A29EE5AE-1701-4100-B578-2FB8F89BFAFE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C9BE648-5068-40AB-BE24-66CD75566BBE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Деловые игры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E9F0C61-9D98-419C-972B-38608CEF39C6}" type="parTrans" cxnId="{EE4418F9-570C-4869-99B7-E1285CD3E77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21D70AC-E231-4A63-A871-F780E6EF1D33}" type="sibTrans" cxnId="{EE4418F9-570C-4869-99B7-E1285CD3E77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88FAE7E3-5F3F-4066-8860-A47C3216CEFC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Фестиваль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“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Педагогическая Фиеста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”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71F3160-F2E5-413E-9B6E-F6119B79F3E8}" type="parTrans" cxnId="{12995732-9239-4A3E-A937-6E3ECA8E8B9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AE9D5FAE-B8B5-45EF-8AF3-64F95278A1D2}" type="sibTrans" cxnId="{12995732-9239-4A3E-A937-6E3ECA8E8B9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EADDEE23-4779-452D-8EDD-83938001A486}" type="pres">
      <dgm:prSet presAssocID="{5EBCE3D2-4420-4502-87E4-1258E8EF8B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EBDF03-9F2E-4DD0-941F-C475758A674C}" type="pres">
      <dgm:prSet presAssocID="{2BCB169C-3074-4061-AA9C-13BE0CDEF4CC}" presName="linNode" presStyleCnt="0"/>
      <dgm:spPr/>
    </dgm:pt>
    <dgm:pt modelId="{BB2109D6-ED29-4B74-8E22-D6C61099CCA2}" type="pres">
      <dgm:prSet presAssocID="{2BCB169C-3074-4061-AA9C-13BE0CDEF4CC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837AB-FCBE-45E9-9D8F-A113D37B6E26}" type="pres">
      <dgm:prSet presAssocID="{D42E1C8D-D8BF-48E8-BFD0-653BF810D296}" presName="sp" presStyleCnt="0"/>
      <dgm:spPr/>
    </dgm:pt>
    <dgm:pt modelId="{96A545E8-9EF7-4A4F-8372-E703434A7B42}" type="pres">
      <dgm:prSet presAssocID="{6190BCC8-564D-4F3F-8268-ABE8F58BEBB0}" presName="linNode" presStyleCnt="0"/>
      <dgm:spPr/>
    </dgm:pt>
    <dgm:pt modelId="{4BC99E56-4AB2-4B29-83CB-141A883EAA4C}" type="pres">
      <dgm:prSet presAssocID="{6190BCC8-564D-4F3F-8268-ABE8F58BEBB0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A0971-63AE-49E6-A43F-05498698CAAB}" type="pres">
      <dgm:prSet presAssocID="{9EF7F278-1AA5-4076-ABE1-7036E0A2131C}" presName="sp" presStyleCnt="0"/>
      <dgm:spPr/>
    </dgm:pt>
    <dgm:pt modelId="{041697E5-2197-4F24-A82D-07FE9969AF58}" type="pres">
      <dgm:prSet presAssocID="{3C9BE648-5068-40AB-BE24-66CD75566BBE}" presName="linNode" presStyleCnt="0"/>
      <dgm:spPr/>
    </dgm:pt>
    <dgm:pt modelId="{D3858B4D-CB86-40F3-AB3E-44B072DF4B67}" type="pres">
      <dgm:prSet presAssocID="{3C9BE648-5068-40AB-BE24-66CD75566BBE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4C0DC1-A1A7-4C09-B424-EEE395A7DAFB}" type="pres">
      <dgm:prSet presAssocID="{D21D70AC-E231-4A63-A871-F780E6EF1D33}" presName="sp" presStyleCnt="0"/>
      <dgm:spPr/>
    </dgm:pt>
    <dgm:pt modelId="{0F07AD09-63D0-49EF-B2B3-029B83C7926C}" type="pres">
      <dgm:prSet presAssocID="{88FAE7E3-5F3F-4066-8860-A47C3216CEFC}" presName="linNode" presStyleCnt="0"/>
      <dgm:spPr/>
    </dgm:pt>
    <dgm:pt modelId="{E6A2FFEC-8F7A-4458-A853-279857B68BF7}" type="pres">
      <dgm:prSet presAssocID="{88FAE7E3-5F3F-4066-8860-A47C3216CEFC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5CF100-6CB6-4C23-AE69-6B3CDB6AE144}" type="presOf" srcId="{88FAE7E3-5F3F-4066-8860-A47C3216CEFC}" destId="{E6A2FFEC-8F7A-4458-A853-279857B68BF7}" srcOrd="0" destOrd="0" presId="urn:microsoft.com/office/officeart/2005/8/layout/vList5"/>
    <dgm:cxn modelId="{A29EE5AE-1701-4100-B578-2FB8F89BFAFE}" srcId="{5EBCE3D2-4420-4502-87E4-1258E8EF8B74}" destId="{6190BCC8-564D-4F3F-8268-ABE8F58BEBB0}" srcOrd="1" destOrd="0" parTransId="{627EF451-E54C-4461-9D6A-92238A7589FA}" sibTransId="{9EF7F278-1AA5-4076-ABE1-7036E0A2131C}"/>
    <dgm:cxn modelId="{12995732-9239-4A3E-A937-6E3ECA8E8B97}" srcId="{5EBCE3D2-4420-4502-87E4-1258E8EF8B74}" destId="{88FAE7E3-5F3F-4066-8860-A47C3216CEFC}" srcOrd="3" destOrd="0" parTransId="{771F3160-F2E5-413E-9B6E-F6119B79F3E8}" sibTransId="{AE9D5FAE-B8B5-45EF-8AF3-64F95278A1D2}"/>
    <dgm:cxn modelId="{A6EBADEA-943C-45A5-B00D-05D7BEDF00D7}" type="presOf" srcId="{6190BCC8-564D-4F3F-8268-ABE8F58BEBB0}" destId="{4BC99E56-4AB2-4B29-83CB-141A883EAA4C}" srcOrd="0" destOrd="0" presId="urn:microsoft.com/office/officeart/2005/8/layout/vList5"/>
    <dgm:cxn modelId="{1AB9E5E2-D2C4-4125-AFFD-91E8A5ED49CA}" type="presOf" srcId="{2BCB169C-3074-4061-AA9C-13BE0CDEF4CC}" destId="{BB2109D6-ED29-4B74-8E22-D6C61099CCA2}" srcOrd="0" destOrd="0" presId="urn:microsoft.com/office/officeart/2005/8/layout/vList5"/>
    <dgm:cxn modelId="{DD9FFBBE-606E-4CCD-AF45-17C0CB6A6229}" type="presOf" srcId="{3C9BE648-5068-40AB-BE24-66CD75566BBE}" destId="{D3858B4D-CB86-40F3-AB3E-44B072DF4B67}" srcOrd="0" destOrd="0" presId="urn:microsoft.com/office/officeart/2005/8/layout/vList5"/>
    <dgm:cxn modelId="{D06D7792-3A5A-4319-8DC0-0B2A5779F95E}" srcId="{5EBCE3D2-4420-4502-87E4-1258E8EF8B74}" destId="{2BCB169C-3074-4061-AA9C-13BE0CDEF4CC}" srcOrd="0" destOrd="0" parTransId="{B93034D0-C3A0-4B60-8766-E6C1EC20E762}" sibTransId="{D42E1C8D-D8BF-48E8-BFD0-653BF810D296}"/>
    <dgm:cxn modelId="{589B2028-BC19-4A26-A779-CD5353E9BAF5}" type="presOf" srcId="{5EBCE3D2-4420-4502-87E4-1258E8EF8B74}" destId="{EADDEE23-4779-452D-8EDD-83938001A486}" srcOrd="0" destOrd="0" presId="urn:microsoft.com/office/officeart/2005/8/layout/vList5"/>
    <dgm:cxn modelId="{EE4418F9-570C-4869-99B7-E1285CD3E77B}" srcId="{5EBCE3D2-4420-4502-87E4-1258E8EF8B74}" destId="{3C9BE648-5068-40AB-BE24-66CD75566BBE}" srcOrd="2" destOrd="0" parTransId="{4E9F0C61-9D98-419C-972B-38608CEF39C6}" sibTransId="{D21D70AC-E231-4A63-A871-F780E6EF1D33}"/>
    <dgm:cxn modelId="{11E8007F-3D33-4577-9316-80CB1355ADB7}" type="presParOf" srcId="{EADDEE23-4779-452D-8EDD-83938001A486}" destId="{E5EBDF03-9F2E-4DD0-941F-C475758A674C}" srcOrd="0" destOrd="0" presId="urn:microsoft.com/office/officeart/2005/8/layout/vList5"/>
    <dgm:cxn modelId="{E0DFB2E0-8C1D-4052-90EE-8F5CC90B2B22}" type="presParOf" srcId="{E5EBDF03-9F2E-4DD0-941F-C475758A674C}" destId="{BB2109D6-ED29-4B74-8E22-D6C61099CCA2}" srcOrd="0" destOrd="0" presId="urn:microsoft.com/office/officeart/2005/8/layout/vList5"/>
    <dgm:cxn modelId="{E59700F6-45FC-4C31-AE1C-54A9F5A4252C}" type="presParOf" srcId="{EADDEE23-4779-452D-8EDD-83938001A486}" destId="{E7B837AB-FCBE-45E9-9D8F-A113D37B6E26}" srcOrd="1" destOrd="0" presId="urn:microsoft.com/office/officeart/2005/8/layout/vList5"/>
    <dgm:cxn modelId="{545295BB-2926-4C16-9DC5-6DC36689C7EA}" type="presParOf" srcId="{EADDEE23-4779-452D-8EDD-83938001A486}" destId="{96A545E8-9EF7-4A4F-8372-E703434A7B42}" srcOrd="2" destOrd="0" presId="urn:microsoft.com/office/officeart/2005/8/layout/vList5"/>
    <dgm:cxn modelId="{ECD53F6D-20DA-4F86-98FA-D02546F7E803}" type="presParOf" srcId="{96A545E8-9EF7-4A4F-8372-E703434A7B42}" destId="{4BC99E56-4AB2-4B29-83CB-141A883EAA4C}" srcOrd="0" destOrd="0" presId="urn:microsoft.com/office/officeart/2005/8/layout/vList5"/>
    <dgm:cxn modelId="{8C1FEADC-DB56-4011-8745-27B0C222857C}" type="presParOf" srcId="{EADDEE23-4779-452D-8EDD-83938001A486}" destId="{B7FA0971-63AE-49E6-A43F-05498698CAAB}" srcOrd="3" destOrd="0" presId="urn:microsoft.com/office/officeart/2005/8/layout/vList5"/>
    <dgm:cxn modelId="{DDFBABA9-ECBC-49CF-9EAB-CF7AFD927CD1}" type="presParOf" srcId="{EADDEE23-4779-452D-8EDD-83938001A486}" destId="{041697E5-2197-4F24-A82D-07FE9969AF58}" srcOrd="4" destOrd="0" presId="urn:microsoft.com/office/officeart/2005/8/layout/vList5"/>
    <dgm:cxn modelId="{B6CE9B65-FE24-4F19-A728-B4193FA0A26F}" type="presParOf" srcId="{041697E5-2197-4F24-A82D-07FE9969AF58}" destId="{D3858B4D-CB86-40F3-AB3E-44B072DF4B67}" srcOrd="0" destOrd="0" presId="urn:microsoft.com/office/officeart/2005/8/layout/vList5"/>
    <dgm:cxn modelId="{DD324FA6-DBF9-4152-806E-65C8A19551DC}" type="presParOf" srcId="{EADDEE23-4779-452D-8EDD-83938001A486}" destId="{984C0DC1-A1A7-4C09-B424-EEE395A7DAFB}" srcOrd="5" destOrd="0" presId="urn:microsoft.com/office/officeart/2005/8/layout/vList5"/>
    <dgm:cxn modelId="{C696151F-612E-4E16-B8DC-D6C5AB4B0185}" type="presParOf" srcId="{EADDEE23-4779-452D-8EDD-83938001A486}" destId="{0F07AD09-63D0-49EF-B2B3-029B83C7926C}" srcOrd="6" destOrd="0" presId="urn:microsoft.com/office/officeart/2005/8/layout/vList5"/>
    <dgm:cxn modelId="{DC5A3948-8C39-444C-AB50-14553EBDC357}" type="presParOf" srcId="{0F07AD09-63D0-49EF-B2B3-029B83C7926C}" destId="{E6A2FFEC-8F7A-4458-A853-279857B68BF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2109D6-ED29-4B74-8E22-D6C61099CCA2}">
      <dsp:nvSpPr>
        <dsp:cNvPr id="0" name=""/>
        <dsp:cNvSpPr/>
      </dsp:nvSpPr>
      <dsp:spPr>
        <a:xfrm>
          <a:off x="2487167" y="2288"/>
          <a:ext cx="2798064" cy="11005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Виртуальная реальность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87167" y="2288"/>
        <a:ext cx="2798064" cy="1100583"/>
      </dsp:txXfrm>
    </dsp:sp>
    <dsp:sp modelId="{4BC99E56-4AB2-4B29-83CB-141A883EAA4C}">
      <dsp:nvSpPr>
        <dsp:cNvPr id="0" name=""/>
        <dsp:cNvSpPr/>
      </dsp:nvSpPr>
      <dsp:spPr>
        <a:xfrm>
          <a:off x="2487167" y="1157901"/>
          <a:ext cx="2798064" cy="1100583"/>
        </a:xfrm>
        <a:prstGeom prst="roundRect">
          <a:avLst/>
        </a:prstGeom>
        <a:solidFill>
          <a:schemeClr val="accent4">
            <a:hueOff val="-1173315"/>
            <a:satOff val="-12043"/>
            <a:lumOff val="50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Мониторинг уровня владения английским языком на территории г.Казани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87167" y="1157901"/>
        <a:ext cx="2798064" cy="1100583"/>
      </dsp:txXfrm>
    </dsp:sp>
    <dsp:sp modelId="{D3858B4D-CB86-40F3-AB3E-44B072DF4B67}">
      <dsp:nvSpPr>
        <dsp:cNvPr id="0" name=""/>
        <dsp:cNvSpPr/>
      </dsp:nvSpPr>
      <dsp:spPr>
        <a:xfrm>
          <a:off x="2487167" y="2313514"/>
          <a:ext cx="2798064" cy="1100583"/>
        </a:xfrm>
        <a:prstGeom prst="roundRect">
          <a:avLst/>
        </a:prstGeom>
        <a:solidFill>
          <a:schemeClr val="accent4">
            <a:hueOff val="-2346630"/>
            <a:satOff val="-24086"/>
            <a:lumOff val="100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Деловые игры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87167" y="2313514"/>
        <a:ext cx="2798064" cy="1100583"/>
      </dsp:txXfrm>
    </dsp:sp>
    <dsp:sp modelId="{E6A2FFEC-8F7A-4458-A853-279857B68BF7}">
      <dsp:nvSpPr>
        <dsp:cNvPr id="0" name=""/>
        <dsp:cNvSpPr/>
      </dsp:nvSpPr>
      <dsp:spPr>
        <a:xfrm>
          <a:off x="2487167" y="3469127"/>
          <a:ext cx="2798064" cy="1100583"/>
        </a:xfrm>
        <a:prstGeom prst="roundRect">
          <a:avLst/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Фестиваль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“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Педагогическая Фиеста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”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87167" y="3469127"/>
        <a:ext cx="2798064" cy="1100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ru-RU" dirty="0" err="1" smtClean="0"/>
              <a:t>Росихина</a:t>
            </a:r>
            <a:r>
              <a:rPr lang="ru-RU" dirty="0" smtClean="0"/>
              <a:t> Анастасия Дмитриевна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tasya0601\Desktop\МПРТ\IMG_3520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340768"/>
            <a:ext cx="374441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11560" y="5013176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Учитель английского языка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кв.категории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Советник председателя Молодежного правительства РТ по вопросам образования и науки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инистерства 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61669" y="0"/>
            <a:ext cx="899138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mozgovoy-shtur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6766" y="285729"/>
            <a:ext cx="9067234" cy="521497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6250706"/>
          </a:xfrm>
        </p:spPr>
        <p:txBody>
          <a:bodyPr>
            <a:noAutofit/>
          </a:bodyPr>
          <a:lstStyle/>
          <a:p>
            <a:r>
              <a:rPr lang="ru-RU" sz="7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7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7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7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7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7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 бы здорово если..?</a:t>
            </a:r>
            <a:endParaRPr lang="ru-RU" sz="7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Содержимое 8" descr="shutterstock_9282154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980728"/>
            <a:ext cx="2639786" cy="263978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Контакты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stasya0601@mail</a:t>
            </a:r>
          </a:p>
          <a:p>
            <a:pPr>
              <a:buNone/>
            </a:pPr>
            <a:endParaRPr lang="en-US" sz="66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8-9178-85-87-85 </a:t>
            </a:r>
          </a:p>
          <a:p>
            <a:pPr>
              <a:buNone/>
            </a:pPr>
            <a:r>
              <a:rPr lang="en-US" sz="6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Whats</a:t>
            </a: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app, telegram </a:t>
            </a:r>
          </a:p>
          <a:p>
            <a:pPr>
              <a:buNone/>
            </a:pPr>
            <a:endParaRPr lang="ru-RU" sz="6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7772400" cy="485778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Спасибо за внимание!!!!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smile-2-e141232543136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928670"/>
            <a:ext cx="6429420" cy="238195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14480" y="500042"/>
            <a:ext cx="6115064" cy="26432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Проектная деятельность </a:t>
            </a:r>
            <a:endParaRPr lang="ru-RU" sz="7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stasya0601\Desktop\project-word-22547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740410"/>
            <a:ext cx="5045423" cy="33496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Мои проекты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тратегия 203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149366" y="0"/>
            <a:ext cx="929336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39784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</a:t>
            </a:r>
            <a:endParaRPr lang="ru-RU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smart-goal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71546"/>
            <a:ext cx="9144000" cy="578645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000108"/>
            <a:ext cx="8329642" cy="542928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4500" b="1" dirty="0" smtClean="0"/>
              <a:t>информацию о создателях</a:t>
            </a:r>
          </a:p>
          <a:p>
            <a:pPr lvl="0"/>
            <a:r>
              <a:rPr lang="ru-RU" sz="4500" b="1" dirty="0" smtClean="0"/>
              <a:t>название </a:t>
            </a:r>
          </a:p>
          <a:p>
            <a:pPr lvl="0"/>
            <a:r>
              <a:rPr lang="ru-RU" sz="4500" b="1" dirty="0" smtClean="0"/>
              <a:t>цель по </a:t>
            </a:r>
            <a:r>
              <a:rPr lang="en-US" sz="4500" b="1" dirty="0" smtClean="0"/>
              <a:t>SMART</a:t>
            </a:r>
            <a:endParaRPr lang="ru-RU" sz="4500" b="1" dirty="0" smtClean="0"/>
          </a:p>
          <a:p>
            <a:pPr lvl="0"/>
            <a:r>
              <a:rPr lang="ru-RU" sz="4500" b="1" dirty="0" smtClean="0"/>
              <a:t>задачи</a:t>
            </a:r>
          </a:p>
          <a:p>
            <a:pPr lvl="0"/>
            <a:r>
              <a:rPr lang="ru-RU" sz="4500" b="1" dirty="0" smtClean="0"/>
              <a:t>проблема </a:t>
            </a:r>
          </a:p>
          <a:p>
            <a:pPr lvl="0"/>
            <a:r>
              <a:rPr lang="ru-RU" sz="4500" b="1" dirty="0" smtClean="0"/>
              <a:t>фокус группа</a:t>
            </a:r>
          </a:p>
          <a:p>
            <a:pPr lvl="0"/>
            <a:r>
              <a:rPr lang="ru-RU" sz="4500" b="1" dirty="0" smtClean="0"/>
              <a:t>технологическая карта </a:t>
            </a:r>
          </a:p>
          <a:p>
            <a:pPr lvl="0"/>
            <a:r>
              <a:rPr lang="ru-RU" sz="4500" b="1" dirty="0" smtClean="0"/>
              <a:t>результат</a:t>
            </a:r>
          </a:p>
          <a:p>
            <a:pPr lvl="0"/>
            <a:r>
              <a:rPr lang="ru-RU" sz="4500" b="1" dirty="0" smtClean="0"/>
              <a:t>критерии оценки результата </a:t>
            </a:r>
          </a:p>
          <a:p>
            <a:pPr lvl="0"/>
            <a:r>
              <a:rPr lang="ru-RU" sz="4500" b="1" dirty="0" smtClean="0"/>
              <a:t>необходимые  ресурсы для реализации</a:t>
            </a:r>
          </a:p>
          <a:p>
            <a:pPr lvl="0"/>
            <a:r>
              <a:rPr lang="ru-RU" sz="4500" b="1" dirty="0" smtClean="0"/>
              <a:t>апробация </a:t>
            </a:r>
          </a:p>
          <a:p>
            <a:pPr lvl="0"/>
            <a:r>
              <a:rPr lang="ru-RU" sz="4500" b="1" dirty="0" smtClean="0"/>
              <a:t>партнеры 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5409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Любой проект должен иметь: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еханизм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83254"/>
            <a:ext cx="9007511" cy="646045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уть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85113"/>
            <a:ext cx="9001156" cy="694311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669" y="0"/>
            <a:ext cx="92056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51</TotalTime>
  <Words>74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Справедливость</vt:lpstr>
      <vt:lpstr>Росихина Анастасия Дмитриевна</vt:lpstr>
      <vt:lpstr>Слайд 2</vt:lpstr>
      <vt:lpstr>Мои проекты </vt:lpstr>
      <vt:lpstr>Слайд 4</vt:lpstr>
      <vt:lpstr>SMART</vt:lpstr>
      <vt:lpstr>  Любой проект должен иметь: </vt:lpstr>
      <vt:lpstr>Слайд 7</vt:lpstr>
      <vt:lpstr>Слайд 8</vt:lpstr>
      <vt:lpstr>Слайд 9</vt:lpstr>
      <vt:lpstr>Слайд 10</vt:lpstr>
      <vt:lpstr>Слайд 11</vt:lpstr>
      <vt:lpstr>     Было бы здорово если..?</vt:lpstr>
      <vt:lpstr>Контакты </vt:lpstr>
      <vt:lpstr>Спасибо за внимание!!!!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Росихина Анастасия Дмитриевна</dc:title>
  <dc:creator>stasya0601</dc:creator>
  <cp:lastModifiedBy>stasya0601</cp:lastModifiedBy>
  <cp:revision>9</cp:revision>
  <dcterms:created xsi:type="dcterms:W3CDTF">2017-02-10T09:17:50Z</dcterms:created>
  <dcterms:modified xsi:type="dcterms:W3CDTF">2017-11-08T12:47:08Z</dcterms:modified>
</cp:coreProperties>
</file>